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005064"/>
            <a:ext cx="3024336" cy="1752600"/>
          </a:xfrm>
        </p:spPr>
        <p:txBody>
          <a:bodyPr/>
          <a:lstStyle/>
          <a:p>
            <a:r>
              <a:rPr lang="ru-RU" dirty="0" smtClean="0"/>
              <a:t>Маслова Г.В.</a:t>
            </a:r>
          </a:p>
          <a:p>
            <a:r>
              <a:rPr lang="ru-RU" dirty="0" smtClean="0"/>
              <a:t>МКДОУ № 26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Здоровьесберегающая</a:t>
            </a:r>
            <a:r>
              <a:rPr lang="ru-RU" dirty="0" smtClean="0"/>
              <a:t> </a:t>
            </a:r>
            <a:r>
              <a:rPr lang="ru-RU" dirty="0" err="1" smtClean="0"/>
              <a:t>ортобиотическая</a:t>
            </a:r>
            <a:r>
              <a:rPr lang="ru-RU" dirty="0" smtClean="0"/>
              <a:t> технология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27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игры отдых на коврике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E:\фото\P1030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80" y="1556792"/>
            <a:ext cx="4629063" cy="34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ото\P10307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357242"/>
            <a:ext cx="4542837" cy="340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18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фото\P1030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5" y="692696"/>
            <a:ext cx="7740352" cy="58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04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на дыхание  </a:t>
            </a:r>
          </a:p>
        </p:txBody>
      </p:sp>
      <p:pic>
        <p:nvPicPr>
          <p:cNvPr id="4" name="Picture 2" descr="E:\фото\P10307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68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Мышечная релаксация по контрасту с напряжением </a:t>
            </a:r>
            <a:endParaRPr lang="ru-RU" dirty="0"/>
          </a:p>
        </p:txBody>
      </p:sp>
      <p:pic>
        <p:nvPicPr>
          <p:cNvPr id="4" name="Picture 2" descr="E:\фото\P10307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1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Мышечная релаксация в сочетании с артикуляционной </a:t>
            </a:r>
            <a:r>
              <a:rPr lang="ru-RU" dirty="0" smtClean="0"/>
              <a:t>гимнастикой</a:t>
            </a:r>
            <a:endParaRPr lang="ru-RU" dirty="0"/>
          </a:p>
        </p:txBody>
      </p:sp>
      <p:pic>
        <p:nvPicPr>
          <p:cNvPr id="4" name="Picture 2" descr="E:\фото\P103074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29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Закрепление состояния мышечной и эмоциональной релаксации</a:t>
            </a:r>
            <a:endParaRPr lang="ru-RU" dirty="0"/>
          </a:p>
        </p:txBody>
      </p:sp>
      <p:pic>
        <p:nvPicPr>
          <p:cNvPr id="4" name="Picture 2" descr="E:\фото\P10307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42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формул правильной речи </a:t>
            </a:r>
            <a:endParaRPr lang="ru-RU" dirty="0"/>
          </a:p>
        </p:txBody>
      </p:sp>
      <p:pic>
        <p:nvPicPr>
          <p:cNvPr id="4" name="Picture 2" descr="E:\фото\P10307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72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выхода </a:t>
            </a:r>
            <a:endParaRPr lang="ru-RU" dirty="0"/>
          </a:p>
        </p:txBody>
      </p:sp>
      <p:pic>
        <p:nvPicPr>
          <p:cNvPr id="4" name="Picture 2" descr="E:\фото\P10307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95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Здоровьесберегающая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ортобиотическая</a:t>
            </a:r>
            <a:r>
              <a:rPr lang="ru-RU" dirty="0" smtClean="0"/>
              <a:t> </a:t>
            </a:r>
            <a:r>
              <a:rPr lang="ru-RU" dirty="0"/>
              <a:t>технология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Самосбережение</a:t>
            </a:r>
            <a:r>
              <a:rPr lang="ru-RU" dirty="0" smtClean="0"/>
              <a:t> здоровья и жизненного оптимизма через включение внутренних ресурсов 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23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Восстановление физических сил</a:t>
            </a:r>
          </a:p>
          <a:p>
            <a:r>
              <a:rPr lang="ru-RU" dirty="0" smtClean="0"/>
              <a:t>Снятие </a:t>
            </a:r>
            <a:r>
              <a:rPr lang="ru-RU" dirty="0" err="1" smtClean="0"/>
              <a:t>нервнопсихического</a:t>
            </a:r>
            <a:r>
              <a:rPr lang="ru-RU" dirty="0" smtClean="0"/>
              <a:t> и мышечного напряжения</a:t>
            </a:r>
          </a:p>
          <a:p>
            <a:r>
              <a:rPr lang="ru-RU" dirty="0" smtClean="0"/>
              <a:t>Восстановление духовных сил</a:t>
            </a:r>
          </a:p>
          <a:p>
            <a:r>
              <a:rPr lang="ru-RU" dirty="0" smtClean="0"/>
              <a:t>Пробуждение в ребенке чувства успеха, веры в свои силы и возможности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37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«Волшебный коврик»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«Волшебный коврик» – комплекс игровых релаксационных упражнений на занятиях по логопедической ритмике (автор – Юматова  Д.Б.)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12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Приемы психофизической гимнастики, помогающие освоению релаксационных упражнений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Расслабление по контрасту с напряжением</a:t>
            </a:r>
          </a:p>
          <a:p>
            <a:r>
              <a:rPr lang="ru-RU" dirty="0" smtClean="0"/>
              <a:t>Расслабление с фиксацией внимания на дыхании</a:t>
            </a:r>
          </a:p>
          <a:p>
            <a:r>
              <a:rPr lang="ru-RU" dirty="0" smtClean="0"/>
              <a:t>Мышечное и эмоциональное расслабление по представлению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i="1" dirty="0" smtClean="0"/>
              <a:t>Длительность проведения релаксационного комплекса 7-10 минут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7765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Помочь детям избавиться от мышечного напряжения</a:t>
            </a:r>
          </a:p>
          <a:p>
            <a:r>
              <a:rPr lang="ru-RU" dirty="0" smtClean="0"/>
              <a:t>Вызвать спокойствие , уравновешенность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09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проведения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</a:t>
            </a:r>
          </a:p>
          <a:p>
            <a:r>
              <a:rPr lang="ru-RU" dirty="0" smtClean="0"/>
              <a:t>Основная часть комплекса</a:t>
            </a:r>
          </a:p>
          <a:p>
            <a:r>
              <a:rPr lang="ru-RU" dirty="0" smtClean="0"/>
              <a:t>Формула выхода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267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Подвижные игры</a:t>
            </a:r>
          </a:p>
          <a:p>
            <a:r>
              <a:rPr lang="ru-RU" dirty="0" smtClean="0"/>
              <a:t>Игры-хороводы</a:t>
            </a:r>
          </a:p>
          <a:p>
            <a:r>
              <a:rPr lang="ru-RU" dirty="0" smtClean="0"/>
              <a:t>Подвижные упражнения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67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Хороводная игра «Яблонька»</a:t>
            </a:r>
            <a:endParaRPr lang="ru-RU" dirty="0"/>
          </a:p>
        </p:txBody>
      </p:sp>
      <p:pic>
        <p:nvPicPr>
          <p:cNvPr id="1026" name="Picture 2" descr="E:\фото\P10307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16835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о\P1030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3222104" cy="241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фото\P10307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42" y="1355544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фото\P10307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95795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фото\P10307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87378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37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</TotalTime>
  <Words>168</Words>
  <Application>Microsoft Office PowerPoint</Application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Здоровьесберегающая ортобиотическая технология</vt:lpstr>
      <vt:lpstr>Здоровьесберегающая  ортобиотическая технология</vt:lpstr>
      <vt:lpstr>Цели и задачи</vt:lpstr>
      <vt:lpstr>«Волшебный коврик»</vt:lpstr>
      <vt:lpstr>Приемы психофизической гимнастики, помогающие освоению релаксационных упражнений </vt:lpstr>
      <vt:lpstr>Цель </vt:lpstr>
      <vt:lpstr>Этапы проведения </vt:lpstr>
      <vt:lpstr>Подготовительный этап</vt:lpstr>
      <vt:lpstr>Хороводная игра «Яблонька»</vt:lpstr>
      <vt:lpstr>После игры отдых на коврике</vt:lpstr>
      <vt:lpstr>Презентация PowerPoint</vt:lpstr>
      <vt:lpstr>Упражнение на дыхание  </vt:lpstr>
      <vt:lpstr>Мышечная релаксация по контрасту с напряжением </vt:lpstr>
      <vt:lpstr>Мышечная релаксация в сочетании с артикуляционной гимнастикой</vt:lpstr>
      <vt:lpstr>Закрепление состояния мышечной и эмоциональной релаксации</vt:lpstr>
      <vt:lpstr>Введение формул правильной речи </vt:lpstr>
      <vt:lpstr>Формула выхода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Здоровьесберегающая ортобиотическая технология</dc:title>
  <dc:creator>Методист</dc:creator>
  <cp:lastModifiedBy>Методист</cp:lastModifiedBy>
  <cp:revision>10</cp:revision>
  <dcterms:created xsi:type="dcterms:W3CDTF">2013-04-09T05:15:15Z</dcterms:created>
  <dcterms:modified xsi:type="dcterms:W3CDTF">2013-04-11T06:58:27Z</dcterms:modified>
</cp:coreProperties>
</file>